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phet.colorado.edu/sims/html/states-of-matter-basics/latest/states-of-matter-basics_es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81739" y="1398841"/>
            <a:ext cx="8952144" cy="2756453"/>
          </a:xfrm>
        </p:spPr>
        <p:txBody>
          <a:bodyPr>
            <a:normAutofit fontScale="90000"/>
          </a:bodyPr>
          <a:lstStyle/>
          <a:p>
            <a:br>
              <a:rPr lang="es-CO" dirty="0"/>
            </a:br>
            <a:br>
              <a:rPr lang="es-CO" dirty="0"/>
            </a:br>
            <a:r>
              <a:rPr lang="es-CO" sz="6700" dirty="0"/>
              <a:t>TERMODINÁMICA</a:t>
            </a:r>
            <a:br>
              <a:rPr lang="es-CO" dirty="0"/>
            </a:br>
            <a:r>
              <a:rPr lang="es-CO" sz="1100" dirty="0"/>
              <a:t>DEPARTAMENTO DE CIENCIAS NATURALES Y EXACTAS</a:t>
            </a:r>
            <a:br>
              <a:rPr lang="es-CO" sz="1100" dirty="0"/>
            </a:br>
            <a:r>
              <a:rPr lang="es-CO" sz="1100" dirty="0"/>
              <a:t>FÍSICA FABLAB</a:t>
            </a:r>
            <a:br>
              <a:rPr lang="es-CO" dirty="0"/>
            </a:b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79099" y="3461027"/>
            <a:ext cx="7712901" cy="1388534"/>
          </a:xfrm>
        </p:spPr>
        <p:txBody>
          <a:bodyPr>
            <a:normAutofit/>
          </a:bodyPr>
          <a:lstStyle/>
          <a:p>
            <a:pPr algn="l"/>
            <a:r>
              <a:rPr lang="es-CO" sz="2000" dirty="0">
                <a:latin typeface="+mj-lt"/>
              </a:rPr>
              <a:t>Presentado por:</a:t>
            </a:r>
          </a:p>
          <a:p>
            <a:pPr algn="l"/>
            <a:r>
              <a:rPr lang="es-CO" sz="2000" dirty="0">
                <a:latin typeface="+mj-lt"/>
              </a:rPr>
              <a:t>Lic. Iván Andrés Rodríguez Castañeda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632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 Frio y la Oscuridad No Existen - Albert Einste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0563" y="557213"/>
            <a:ext cx="9304337" cy="5233987"/>
          </a:xfrm>
        </p:spPr>
      </p:pic>
    </p:spTree>
    <p:extLst>
      <p:ext uri="{BB962C8B-B14F-4D97-AF65-F5344CB8AC3E}">
        <p14:creationId xmlns:p14="http://schemas.microsoft.com/office/powerpoint/2010/main" val="29330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0491" y="517973"/>
            <a:ext cx="7419700" cy="5564775"/>
          </a:xfrm>
        </p:spPr>
      </p:pic>
    </p:spTree>
    <p:extLst>
      <p:ext uri="{BB962C8B-B14F-4D97-AF65-F5344CB8AC3E}">
        <p14:creationId xmlns:p14="http://schemas.microsoft.com/office/powerpoint/2010/main" val="239922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555" y="1152939"/>
            <a:ext cx="8893971" cy="45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3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7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8880" y="736596"/>
            <a:ext cx="8939695" cy="5028100"/>
          </a:xfrm>
        </p:spPr>
      </p:pic>
    </p:spTree>
    <p:extLst>
      <p:ext uri="{BB962C8B-B14F-4D97-AF65-F5344CB8AC3E}">
        <p14:creationId xmlns:p14="http://schemas.microsoft.com/office/powerpoint/2010/main" val="15733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F20050C-409A-427F-8B1B-CC080E4B98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6442D-4773-4F5E-B862-1FC2BB1C46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C627CDA-214B-4BBA-8D42-39B961B285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DFE7697-C523-4CA4-8F34-CBB0CFB105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3F6E0A8-0638-4D6F-88E9-14A58EB5AE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89E237D-6539-40AD-8DC8-84FCF6B3DE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61257D0-6EE7-49E5-8F18-1434BF087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2812385" cy="1752599"/>
          </a:xfrm>
        </p:spPr>
        <p:txBody>
          <a:bodyPr>
            <a:normAutofit/>
          </a:bodyPr>
          <a:lstStyle/>
          <a:p>
            <a:r>
              <a:rPr lang="es-CO" sz="3200"/>
              <a:t>MAGNITUDES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4310" y="2666999"/>
            <a:ext cx="2812387" cy="3124201"/>
          </a:xfrm>
        </p:spPr>
        <p:txBody>
          <a:bodyPr>
            <a:normAutofit/>
          </a:bodyPr>
          <a:lstStyle/>
          <a:p>
            <a:r>
              <a:rPr lang="es-CO" sz="1800" dirty="0"/>
              <a:t>Magnitud es todo aquello que se puede medir, que se puede representar por un número y que puede ser estudiado en las ciencias experimentales</a:t>
            </a:r>
          </a:p>
          <a:p>
            <a:endParaRPr lang="es-CO" sz="18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2D73780-58B7-4124-85C7-4ACE829495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202" y="2119606"/>
            <a:ext cx="6237359" cy="23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9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70">
            <a:extLst>
              <a:ext uri="{FF2B5EF4-FFF2-40B4-BE49-F238E27FC236}">
                <a16:creationId xmlns:a16="http://schemas.microsoft.com/office/drawing/2014/main" id="{C4DBDFA9-08EB-4D7B-A78D-C55FA04115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B5DB6DAD-8C73-48BA-A076-DD97829AC8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049C0B3B-222A-4303-80BE-D4314A395A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07FDF952-3B6F-4C6D-B66C-94D87E627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EEBA0FAD-1126-46FB-9D2D-BEA3E8FC4E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58A7569F-71E5-4C1E-8F61-7B4D50B6BD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1E25C137-81F4-4388-AAAC-599E23DED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029" name="Rectangle 78">
            <a:extLst>
              <a:ext uri="{FF2B5EF4-FFF2-40B4-BE49-F238E27FC236}">
                <a16:creationId xmlns:a16="http://schemas.microsoft.com/office/drawing/2014/main" id="{ED206EDD-AE31-46E1-94E0-1477E39BB0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0632" y="648930"/>
            <a:ext cx="4922391" cy="33473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/>
              <a:t>MEDIDAS DE TEMPERATURA</a:t>
            </a:r>
          </a:p>
        </p:txBody>
      </p:sp>
      <p:grpSp>
        <p:nvGrpSpPr>
          <p:cNvPr id="1030" name="Group 80">
            <a:extLst>
              <a:ext uri="{FF2B5EF4-FFF2-40B4-BE49-F238E27FC236}">
                <a16:creationId xmlns:a16="http://schemas.microsoft.com/office/drawing/2014/main" id="{B372A2F7-5F5F-488B-BEDA-EA9D4C7DFE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7A38ACBF-0F60-4794-9A0C-8CE4CC6FCC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8BE0AB99-4C84-4F4F-9411-B1F1E5F528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4" name="Freeform 25">
              <a:extLst>
                <a:ext uri="{FF2B5EF4-FFF2-40B4-BE49-F238E27FC236}">
                  <a16:creationId xmlns:a16="http://schemas.microsoft.com/office/drawing/2014/main" id="{00D3C3C7-47EA-4712-BE5C-A2C4A37325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5" name="Freeform 26">
              <a:extLst>
                <a:ext uri="{FF2B5EF4-FFF2-40B4-BE49-F238E27FC236}">
                  <a16:creationId xmlns:a16="http://schemas.microsoft.com/office/drawing/2014/main" id="{0159649C-1860-450A-97D9-498572CFE9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B3B99536-7190-4407-A82A-83E9748F5B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A270AEAB-26D7-48EB-973F-F91C667B2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31" name="Rounded Rectangle 16">
            <a:extLst>
              <a:ext uri="{FF2B5EF4-FFF2-40B4-BE49-F238E27FC236}">
                <a16:creationId xmlns:a16="http://schemas.microsoft.com/office/drawing/2014/main" id="{D6D68964-CEC4-48CF-B092-C972FF1BF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5419641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sultado de imagen para fahrenheit, celsius, kelvi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6" y="1011765"/>
            <a:ext cx="4546708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81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6BA167A-D3C3-4EE8-8B5E-1367920872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810CA83B-630E-45DB-ADCB-F026042851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7A57B554-6973-429A-818B-524C03DA4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89ED2DB2-F3BB-4B5E-84E6-CC259E394A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93816493-5723-43CF-95A9-2CDEC9B11D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A9964935-0316-4743-BD2E-35B86AF48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2B20A700-1547-48D5-AA6F-C1473539C7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89399" y="4594578"/>
            <a:ext cx="7413623" cy="8664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CONVERSIÓN </a:t>
            </a:r>
          </a:p>
        </p:txBody>
      </p:sp>
      <p:pic>
        <p:nvPicPr>
          <p:cNvPr id="2050" name="Picture 2" descr="Resultado de imagen para CONVERSIÃN DE FAHRENHEIT, CELSIUS, KELVI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" r="1" b="8739"/>
          <a:stretch/>
        </p:blipFill>
        <p:spPr bwMode="auto">
          <a:xfrm>
            <a:off x="4052432" y="989612"/>
            <a:ext cx="7487555" cy="3728438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53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2783" y="4412974"/>
            <a:ext cx="9700728" cy="927651"/>
          </a:xfrm>
        </p:spPr>
        <p:txBody>
          <a:bodyPr>
            <a:normAutofit fontScale="90000"/>
          </a:bodyPr>
          <a:lstStyle/>
          <a:p>
            <a:r>
              <a:rPr lang="es-CO" dirty="0"/>
              <a:t>https://es.calcuworld.com/conversores/conversor-de-temperaturas/</a:t>
            </a:r>
            <a:br>
              <a:rPr lang="es-CO" dirty="0"/>
            </a:br>
            <a:br>
              <a:rPr lang="es-CO" dirty="0"/>
            </a:br>
            <a:br>
              <a:rPr lang="es-CO" dirty="0"/>
            </a:br>
            <a:r>
              <a:rPr lang="es-CO" dirty="0">
                <a:hlinkClick r:id="rId2"/>
              </a:rPr>
              <a:t>https://phet.colorado.edu/sims/html/states-of-matter-basics/latest/states-of-matter-basics_es.html</a:t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5778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218</TotalTime>
  <Words>51</Words>
  <Application>Microsoft Office PowerPoint</Application>
  <PresentationFormat>Panorámica</PresentationFormat>
  <Paragraphs>8</Paragraphs>
  <Slides>9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Arial</vt:lpstr>
      <vt:lpstr>Corbel</vt:lpstr>
      <vt:lpstr>Parallax</vt:lpstr>
      <vt:lpstr>  TERMODINÁMICA DEPARTAMENTO DE CIENCIAS NATURALES Y EXACTAS FÍSICA FABLAB </vt:lpstr>
      <vt:lpstr>Presentación de PowerPoint</vt:lpstr>
      <vt:lpstr>Presentación de PowerPoint</vt:lpstr>
      <vt:lpstr>Presentación de PowerPoint</vt:lpstr>
      <vt:lpstr>Presentación de PowerPoint</vt:lpstr>
      <vt:lpstr>MAGNITUDES</vt:lpstr>
      <vt:lpstr>MEDIDAS DE TEMPERATURA</vt:lpstr>
      <vt:lpstr>CONVERSIÓN </vt:lpstr>
      <vt:lpstr>https://es.calcuworld.com/conversores/conversor-de-temperaturas/   https://phet.colorado.edu/sims/html/states-of-matter-basics/latest/states-of-matter-basics_es.html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12</cp:revision>
  <dcterms:created xsi:type="dcterms:W3CDTF">2019-01-31T12:44:27Z</dcterms:created>
  <dcterms:modified xsi:type="dcterms:W3CDTF">2019-01-31T23:07:31Z</dcterms:modified>
</cp:coreProperties>
</file>